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764704"/>
            <a:ext cx="7723584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Мбоу</a:t>
            </a:r>
            <a:r>
              <a:rPr lang="ru-RU" dirty="0" smtClean="0"/>
              <a:t> «</a:t>
            </a:r>
            <a:r>
              <a:rPr lang="ru-RU" dirty="0" err="1" smtClean="0"/>
              <a:t>степноозерская</a:t>
            </a:r>
            <a:r>
              <a:rPr lang="ru-RU" dirty="0" smtClean="0"/>
              <a:t> </a:t>
            </a:r>
            <a:r>
              <a:rPr lang="ru-RU" dirty="0" err="1" smtClean="0"/>
              <a:t>оош</a:t>
            </a:r>
            <a:r>
              <a:rPr lang="ru-RU" dirty="0" smtClean="0"/>
              <a:t>» </a:t>
            </a:r>
            <a:r>
              <a:rPr lang="ru-RU" dirty="0" err="1" smtClean="0"/>
              <a:t>нурлатского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муниципального района </a:t>
            </a:r>
            <a:r>
              <a:rPr lang="ru-RU" dirty="0" err="1" smtClean="0"/>
              <a:t>рт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708920"/>
            <a:ext cx="6705600" cy="2088232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9600" dirty="0" smtClean="0"/>
              <a:t>Количество свечек зависит только от тебя»</a:t>
            </a:r>
          </a:p>
          <a:p>
            <a:pPr algn="ctr"/>
            <a:r>
              <a:rPr lang="ru-RU" sz="9600" dirty="0" smtClean="0"/>
              <a:t>Группа «СМС дети» отряд «УЛЫБКА»</a:t>
            </a:r>
          </a:p>
          <a:p>
            <a:pPr algn="ctr"/>
            <a:r>
              <a:rPr lang="ru-RU" sz="9600" dirty="0" smtClean="0"/>
              <a:t>Руководитель: </a:t>
            </a:r>
            <a:r>
              <a:rPr lang="ru-RU" sz="9600" dirty="0" err="1" smtClean="0"/>
              <a:t>Халиуллина</a:t>
            </a:r>
            <a:r>
              <a:rPr lang="ru-RU" sz="9600" dirty="0" smtClean="0"/>
              <a:t> Р.С.</a:t>
            </a:r>
          </a:p>
          <a:p>
            <a:pPr algn="ctr"/>
            <a:r>
              <a:rPr lang="ru-RU" sz="9600" dirty="0" smtClean="0"/>
              <a:t>2017 год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182997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РАМЗИЯ\Desktop\ФИПИ ОГЭ\IMG_1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08920"/>
            <a:ext cx="5127781" cy="38458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392088"/>
          </a:xfrm>
        </p:spPr>
        <p:txBody>
          <a:bodyPr>
            <a:noAutofit/>
          </a:bodyPr>
          <a:lstStyle/>
          <a:p>
            <a:r>
              <a:rPr lang="ru-RU" sz="3200" dirty="0"/>
              <a:t>Количество свечек зависит </a:t>
            </a:r>
            <a:r>
              <a:rPr lang="ru-RU" sz="3200" dirty="0" smtClean="0"/>
              <a:t>только </a:t>
            </a:r>
            <a:r>
              <a:rPr lang="ru-RU" sz="3200" dirty="0"/>
              <a:t>от тебя</a:t>
            </a:r>
          </a:p>
        </p:txBody>
      </p:sp>
      <p:pic>
        <p:nvPicPr>
          <p:cNvPr id="1026" name="Picture 2" descr="C:\Users\РАМЗИЯ\Desktop\ФИПИ ОГЭ\IMG_126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12" y="692696"/>
            <a:ext cx="5985949" cy="33670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8999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</TotalTime>
  <Words>35</Words>
  <Application>Microsoft Office PowerPoint</Application>
  <PresentationFormat>Экран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Обычная</vt:lpstr>
      <vt:lpstr>Мбоу «степноозерская оош» нурлатского  муниципального района рт</vt:lpstr>
      <vt:lpstr>Количество свечек зависит только от тебя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«степноозерская оош» нурлатского муниципального района рт</dc:title>
  <dc:creator>РАМЗИЯ</dc:creator>
  <cp:lastModifiedBy>РАМЗИЯ</cp:lastModifiedBy>
  <cp:revision>2</cp:revision>
  <dcterms:created xsi:type="dcterms:W3CDTF">2017-12-06T13:22:54Z</dcterms:created>
  <dcterms:modified xsi:type="dcterms:W3CDTF">2017-12-06T13:52:54Z</dcterms:modified>
</cp:coreProperties>
</file>